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M Sans" pitchFamily="2" charset="-18"/>
      <p:regular r:id="rId16"/>
      <p:bold r:id="rId17"/>
      <p:italic r:id="rId18"/>
      <p:boldItalic r:id="rId19"/>
    </p:embeddedFont>
    <p:embeddedFont>
      <p:font typeface="Montserrat Classic Bold" panose="020B0604020202020204" charset="-18"/>
      <p:regular r:id="rId20"/>
    </p:embeddedFont>
    <p:embeddedFont>
      <p:font typeface="Open Sauce" panose="020B0604020202020204" charset="-18"/>
      <p:regular r:id="rId21"/>
    </p:embeddedFont>
    <p:embeddedFont>
      <p:font typeface="Open Sauce Bold" panose="020B0604020202020204" charset="-18"/>
      <p:regular r:id="rId22"/>
    </p:embeddedFont>
    <p:embeddedFont>
      <p:font typeface="Oswald" panose="00000500000000000000" pitchFamily="2" charset="-18"/>
      <p:regular r:id="rId23"/>
      <p:bold r:id="rId24"/>
    </p:embeddedFont>
    <p:embeddedFont>
      <p:font typeface="Oswald Bold" panose="00000800000000000000" charset="-1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6067" autoAdjust="0"/>
  </p:normalViewPr>
  <p:slideViewPr>
    <p:cSldViewPr>
      <p:cViewPr varScale="1">
        <p:scale>
          <a:sx n="37" d="100"/>
          <a:sy n="37" d="100"/>
        </p:scale>
        <p:origin x="168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Janus" userId="7509107c-90d6-4a42-a8fe-111d586d5b0c" providerId="ADAL" clId="{C44AA728-D13B-40B0-BD0E-11D2048258C6}"/>
    <pc:docChg chg="modSld">
      <pc:chgData name="Julia Janus" userId="7509107c-90d6-4a42-a8fe-111d586d5b0c" providerId="ADAL" clId="{C44AA728-D13B-40B0-BD0E-11D2048258C6}" dt="2023-12-13T20:52:26.476" v="66" actId="1035"/>
      <pc:docMkLst>
        <pc:docMk/>
      </pc:docMkLst>
      <pc:sldChg chg="modSp mod">
        <pc:chgData name="Julia Janus" userId="7509107c-90d6-4a42-a8fe-111d586d5b0c" providerId="ADAL" clId="{C44AA728-D13B-40B0-BD0E-11D2048258C6}" dt="2023-12-13T20:52:26.476" v="66" actId="1035"/>
        <pc:sldMkLst>
          <pc:docMk/>
          <pc:sldMk cId="0" sldId="257"/>
        </pc:sldMkLst>
        <pc:spChg chg="mod">
          <ac:chgData name="Julia Janus" userId="7509107c-90d6-4a42-a8fe-111d586d5b0c" providerId="ADAL" clId="{C44AA728-D13B-40B0-BD0E-11D2048258C6}" dt="2023-12-13T20:52:14.348" v="59" actId="1035"/>
          <ac:spMkLst>
            <pc:docMk/>
            <pc:sldMk cId="0" sldId="257"/>
            <ac:spMk id="8" creationId="{00000000-0000-0000-0000-000000000000}"/>
          </ac:spMkLst>
        </pc:spChg>
        <pc:spChg chg="mod">
          <ac:chgData name="Julia Janus" userId="7509107c-90d6-4a42-a8fe-111d586d5b0c" providerId="ADAL" clId="{C44AA728-D13B-40B0-BD0E-11D2048258C6}" dt="2023-12-13T20:52:26.476" v="66" actId="1035"/>
          <ac:spMkLst>
            <pc:docMk/>
            <pc:sldMk cId="0" sldId="257"/>
            <ac:spMk id="13" creationId="{00000000-0000-0000-0000-000000000000}"/>
          </ac:spMkLst>
        </pc:spChg>
        <pc:spChg chg="mod">
          <ac:chgData name="Julia Janus" userId="7509107c-90d6-4a42-a8fe-111d586d5b0c" providerId="ADAL" clId="{C44AA728-D13B-40B0-BD0E-11D2048258C6}" dt="2023-12-13T20:51:47.664" v="44" actId="20577"/>
          <ac:spMkLst>
            <pc:docMk/>
            <pc:sldMk cId="0" sldId="257"/>
            <ac:spMk id="16" creationId="{00000000-0000-0000-0000-000000000000}"/>
          </ac:spMkLst>
        </pc:spChg>
        <pc:spChg chg="mod">
          <ac:chgData name="Julia Janus" userId="7509107c-90d6-4a42-a8fe-111d586d5b0c" providerId="ADAL" clId="{C44AA728-D13B-40B0-BD0E-11D2048258C6}" dt="2023-12-13T20:52:26.476" v="66" actId="1035"/>
          <ac:spMkLst>
            <pc:docMk/>
            <pc:sldMk cId="0" sldId="257"/>
            <ac:spMk id="17" creationId="{00000000-0000-0000-0000-000000000000}"/>
          </ac:spMkLst>
        </pc:spChg>
        <pc:grpChg chg="mod">
          <ac:chgData name="Julia Janus" userId="7509107c-90d6-4a42-a8fe-111d586d5b0c" providerId="ADAL" clId="{C44AA728-D13B-40B0-BD0E-11D2048258C6}" dt="2023-12-13T20:52:19.061" v="60" actId="14100"/>
          <ac:grpSpMkLst>
            <pc:docMk/>
            <pc:sldMk cId="0" sldId="257"/>
            <ac:grpSpMk id="4" creationId="{00000000-0000-0000-0000-000000000000}"/>
          </ac:grpSpMkLst>
        </pc:grpChg>
        <pc:grpChg chg="mod">
          <ac:chgData name="Julia Janus" userId="7509107c-90d6-4a42-a8fe-111d586d5b0c" providerId="ADAL" clId="{C44AA728-D13B-40B0-BD0E-11D2048258C6}" dt="2023-12-13T20:52:26.476" v="66" actId="1035"/>
          <ac:grpSpMkLst>
            <pc:docMk/>
            <pc:sldMk cId="0" sldId="257"/>
            <ac:grpSpMk id="9" creationId="{00000000-0000-0000-0000-000000000000}"/>
          </ac:grpSpMkLst>
        </pc:grpChg>
      </pc:sldChg>
    </pc:docChg>
  </pc:docChgLst>
  <pc:docChgLst>
    <pc:chgData name="Julia Janus" userId="7509107c-90d6-4a42-a8fe-111d586d5b0c" providerId="ADAL" clId="{8B7C7996-68AB-488E-85DC-524AD7D960BC}"/>
    <pc:docChg chg="undo redo custSel modSld">
      <pc:chgData name="Julia Janus" userId="7509107c-90d6-4a42-a8fe-111d586d5b0c" providerId="ADAL" clId="{8B7C7996-68AB-488E-85DC-524AD7D960BC}" dt="2023-11-20T20:50:55.059" v="351" actId="14100"/>
      <pc:docMkLst>
        <pc:docMk/>
      </pc:docMkLst>
      <pc:sldChg chg="modSp mod">
        <pc:chgData name="Julia Janus" userId="7509107c-90d6-4a42-a8fe-111d586d5b0c" providerId="ADAL" clId="{8B7C7996-68AB-488E-85DC-524AD7D960BC}" dt="2023-11-16T12:41:20.649" v="79" actId="20577"/>
        <pc:sldMkLst>
          <pc:docMk/>
          <pc:sldMk cId="0" sldId="256"/>
        </pc:sldMkLst>
        <pc:spChg chg="mod">
          <ac:chgData name="Julia Janus" userId="7509107c-90d6-4a42-a8fe-111d586d5b0c" providerId="ADAL" clId="{8B7C7996-68AB-488E-85DC-524AD7D960BC}" dt="2023-11-16T12:41:20.649" v="79" actId="20577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Julia Janus" userId="7509107c-90d6-4a42-a8fe-111d586d5b0c" providerId="ADAL" clId="{8B7C7996-68AB-488E-85DC-524AD7D960BC}" dt="2023-11-16T13:13:36.235" v="103" actId="20577"/>
        <pc:sldMkLst>
          <pc:docMk/>
          <pc:sldMk cId="0" sldId="257"/>
        </pc:sldMkLst>
        <pc:spChg chg="mod">
          <ac:chgData name="Julia Janus" userId="7509107c-90d6-4a42-a8fe-111d586d5b0c" providerId="ADAL" clId="{8B7C7996-68AB-488E-85DC-524AD7D960BC}" dt="2023-11-16T13:13:36.235" v="103" actId="20577"/>
          <ac:spMkLst>
            <pc:docMk/>
            <pc:sldMk cId="0" sldId="257"/>
            <ac:spMk id="16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5T18:15:48.138" v="22" actId="20577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Julia Janus" userId="7509107c-90d6-4a42-a8fe-111d586d5b0c" providerId="ADAL" clId="{8B7C7996-68AB-488E-85DC-524AD7D960BC}" dt="2023-11-15T18:13:00.766" v="2" actId="20577"/>
        <pc:sldMkLst>
          <pc:docMk/>
          <pc:sldMk cId="0" sldId="258"/>
        </pc:sldMkLst>
        <pc:spChg chg="mod">
          <ac:chgData name="Julia Janus" userId="7509107c-90d6-4a42-a8fe-111d586d5b0c" providerId="ADAL" clId="{8B7C7996-68AB-488E-85DC-524AD7D960BC}" dt="2023-11-15T18:12:54.655" v="1" actId="20577"/>
          <ac:spMkLst>
            <pc:docMk/>
            <pc:sldMk cId="0" sldId="258"/>
            <ac:spMk id="30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5T18:13:00.766" v="2" actId="20577"/>
          <ac:spMkLst>
            <pc:docMk/>
            <pc:sldMk cId="0" sldId="258"/>
            <ac:spMk id="31" creationId="{00000000-0000-0000-0000-000000000000}"/>
          </ac:spMkLst>
        </pc:spChg>
      </pc:sldChg>
      <pc:sldChg chg="modSp mod">
        <pc:chgData name="Julia Janus" userId="7509107c-90d6-4a42-a8fe-111d586d5b0c" providerId="ADAL" clId="{8B7C7996-68AB-488E-85DC-524AD7D960BC}" dt="2023-11-15T18:21:57.083" v="27" actId="403"/>
        <pc:sldMkLst>
          <pc:docMk/>
          <pc:sldMk cId="0" sldId="259"/>
        </pc:sldMkLst>
        <pc:spChg chg="mod">
          <ac:chgData name="Julia Janus" userId="7509107c-90d6-4a42-a8fe-111d586d5b0c" providerId="ADAL" clId="{8B7C7996-68AB-488E-85DC-524AD7D960BC}" dt="2023-11-15T18:21:57.083" v="27" actId="403"/>
          <ac:spMkLst>
            <pc:docMk/>
            <pc:sldMk cId="0" sldId="259"/>
            <ac:spMk id="11" creationId="{00000000-0000-0000-0000-000000000000}"/>
          </ac:spMkLst>
        </pc:spChg>
      </pc:sldChg>
      <pc:sldChg chg="addSp delSp modSp mod">
        <pc:chgData name="Julia Janus" userId="7509107c-90d6-4a42-a8fe-111d586d5b0c" providerId="ADAL" clId="{8B7C7996-68AB-488E-85DC-524AD7D960BC}" dt="2023-11-20T20:47:19.810" v="317" actId="14100"/>
        <pc:sldMkLst>
          <pc:docMk/>
          <pc:sldMk cId="0" sldId="260"/>
        </pc:sldMkLst>
        <pc:spChg chg="mod">
          <ac:chgData name="Julia Janus" userId="7509107c-90d6-4a42-a8fe-111d586d5b0c" providerId="ADAL" clId="{8B7C7996-68AB-488E-85DC-524AD7D960BC}" dt="2023-11-20T20:44:36.664" v="298" actId="14100"/>
          <ac:spMkLst>
            <pc:docMk/>
            <pc:sldMk cId="0" sldId="260"/>
            <ac:spMk id="10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20T20:28:54.834" v="109" actId="14100"/>
          <ac:spMkLst>
            <pc:docMk/>
            <pc:sldMk cId="0" sldId="260"/>
            <ac:spMk id="12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20T20:45:22.783" v="305" actId="1582"/>
          <ac:spMkLst>
            <pc:docMk/>
            <pc:sldMk cId="0" sldId="260"/>
            <ac:spMk id="14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20T20:45:22.783" v="305" actId="1582"/>
          <ac:spMkLst>
            <pc:docMk/>
            <pc:sldMk cId="0" sldId="260"/>
            <ac:spMk id="15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20T20:47:19.810" v="317" actId="14100"/>
          <ac:spMkLst>
            <pc:docMk/>
            <pc:sldMk cId="0" sldId="260"/>
            <ac:spMk id="16" creationId="{00000000-0000-0000-0000-000000000000}"/>
          </ac:spMkLst>
        </pc:spChg>
        <pc:spChg chg="add del mod">
          <ac:chgData name="Julia Janus" userId="7509107c-90d6-4a42-a8fe-111d586d5b0c" providerId="ADAL" clId="{8B7C7996-68AB-488E-85DC-524AD7D960BC}" dt="2023-11-20T20:31:56.195" v="132" actId="11529"/>
          <ac:spMkLst>
            <pc:docMk/>
            <pc:sldMk cId="0" sldId="260"/>
            <ac:spMk id="17" creationId="{082F5C1C-55CB-02C2-6951-BDB806584F81}"/>
          </ac:spMkLst>
        </pc:spChg>
        <pc:spChg chg="add del mod ord">
          <ac:chgData name="Julia Janus" userId="7509107c-90d6-4a42-a8fe-111d586d5b0c" providerId="ADAL" clId="{8B7C7996-68AB-488E-85DC-524AD7D960BC}" dt="2023-11-20T20:41:28.993" v="225" actId="478"/>
          <ac:spMkLst>
            <pc:docMk/>
            <pc:sldMk cId="0" sldId="260"/>
            <ac:spMk id="18" creationId="{7527FBBF-CE69-DAA2-5FCC-B1AF796CAF21}"/>
          </ac:spMkLst>
        </pc:spChg>
        <pc:spChg chg="add del mod ord">
          <ac:chgData name="Julia Janus" userId="7509107c-90d6-4a42-a8fe-111d586d5b0c" providerId="ADAL" clId="{8B7C7996-68AB-488E-85DC-524AD7D960BC}" dt="2023-11-20T20:41:17.674" v="223" actId="478"/>
          <ac:spMkLst>
            <pc:docMk/>
            <pc:sldMk cId="0" sldId="260"/>
            <ac:spMk id="19" creationId="{6219116E-F8B2-2C1D-D27E-34B97C2E9FF6}"/>
          </ac:spMkLst>
        </pc:spChg>
        <pc:grpChg chg="mod ord">
          <ac:chgData name="Julia Janus" userId="7509107c-90d6-4a42-a8fe-111d586d5b0c" providerId="ADAL" clId="{8B7C7996-68AB-488E-85DC-524AD7D960BC}" dt="2023-11-20T20:43:08.223" v="245" actId="1035"/>
          <ac:grpSpMkLst>
            <pc:docMk/>
            <pc:sldMk cId="0" sldId="260"/>
            <ac:grpSpMk id="7" creationId="{00000000-0000-0000-0000-000000000000}"/>
          </ac:grpSpMkLst>
        </pc:grpChg>
        <pc:grpChg chg="mod ord">
          <ac:chgData name="Julia Janus" userId="7509107c-90d6-4a42-a8fe-111d586d5b0c" providerId="ADAL" clId="{8B7C7996-68AB-488E-85DC-524AD7D960BC}" dt="2023-11-20T20:47:03.111" v="315" actId="1076"/>
          <ac:grpSpMkLst>
            <pc:docMk/>
            <pc:sldMk cId="0" sldId="260"/>
            <ac:grpSpMk id="13" creationId="{00000000-0000-0000-0000-000000000000}"/>
          </ac:grpSpMkLst>
        </pc:grpChg>
      </pc:sldChg>
      <pc:sldChg chg="modSp mod">
        <pc:chgData name="Julia Janus" userId="7509107c-90d6-4a42-a8fe-111d586d5b0c" providerId="ADAL" clId="{8B7C7996-68AB-488E-85DC-524AD7D960BC}" dt="2023-11-20T20:50:55.059" v="351" actId="14100"/>
        <pc:sldMkLst>
          <pc:docMk/>
          <pc:sldMk cId="0" sldId="261"/>
        </pc:sldMkLst>
        <pc:spChg chg="mod">
          <ac:chgData name="Julia Janus" userId="7509107c-90d6-4a42-a8fe-111d586d5b0c" providerId="ADAL" clId="{8B7C7996-68AB-488E-85DC-524AD7D960BC}" dt="2023-11-20T20:50:55.059" v="351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20T20:49:52.279" v="334" actId="14100"/>
          <ac:spMkLst>
            <pc:docMk/>
            <pc:sldMk cId="0" sldId="261"/>
            <ac:spMk id="8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5T18:24:13.527" v="45" actId="2710"/>
          <ac:spMkLst>
            <pc:docMk/>
            <pc:sldMk cId="0" sldId="261"/>
            <ac:spMk id="13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5T18:24:25.504" v="48" actId="2710"/>
          <ac:spMkLst>
            <pc:docMk/>
            <pc:sldMk cId="0" sldId="261"/>
            <ac:spMk id="16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5T18:24:19.944" v="47" actId="2710"/>
          <ac:spMkLst>
            <pc:docMk/>
            <pc:sldMk cId="0" sldId="261"/>
            <ac:spMk id="19" creationId="{00000000-0000-0000-0000-000000000000}"/>
          </ac:spMkLst>
        </pc:spChg>
        <pc:grpChg chg="mod">
          <ac:chgData name="Julia Janus" userId="7509107c-90d6-4a42-a8fe-111d586d5b0c" providerId="ADAL" clId="{8B7C7996-68AB-488E-85DC-524AD7D960BC}" dt="2023-11-20T20:50:17.217" v="335" actId="14100"/>
          <ac:grpSpMkLst>
            <pc:docMk/>
            <pc:sldMk cId="0" sldId="261"/>
            <ac:grpSpMk id="11" creationId="{00000000-0000-0000-0000-000000000000}"/>
          </ac:grpSpMkLst>
        </pc:grpChg>
        <pc:grpChg chg="mod">
          <ac:chgData name="Julia Janus" userId="7509107c-90d6-4a42-a8fe-111d586d5b0c" providerId="ADAL" clId="{8B7C7996-68AB-488E-85DC-524AD7D960BC}" dt="2023-11-20T20:49:45.252" v="333" actId="14100"/>
          <ac:grpSpMkLst>
            <pc:docMk/>
            <pc:sldMk cId="0" sldId="261"/>
            <ac:grpSpMk id="14" creationId="{00000000-0000-0000-0000-000000000000}"/>
          </ac:grpSpMkLst>
        </pc:grpChg>
        <pc:grpChg chg="mod">
          <ac:chgData name="Julia Janus" userId="7509107c-90d6-4a42-a8fe-111d586d5b0c" providerId="ADAL" clId="{8B7C7996-68AB-488E-85DC-524AD7D960BC}" dt="2023-11-20T20:35:10.404" v="164" actId="14100"/>
          <ac:grpSpMkLst>
            <pc:docMk/>
            <pc:sldMk cId="0" sldId="261"/>
            <ac:grpSpMk id="17" creationId="{00000000-0000-0000-0000-000000000000}"/>
          </ac:grpSpMkLst>
        </pc:grpChg>
      </pc:sldChg>
      <pc:sldChg chg="modSp mod">
        <pc:chgData name="Julia Janus" userId="7509107c-90d6-4a42-a8fe-111d586d5b0c" providerId="ADAL" clId="{8B7C7996-68AB-488E-85DC-524AD7D960BC}" dt="2023-11-15T18:24:57.781" v="51" actId="113"/>
        <pc:sldMkLst>
          <pc:docMk/>
          <pc:sldMk cId="0" sldId="262"/>
        </pc:sldMkLst>
        <pc:spChg chg="mod">
          <ac:chgData name="Julia Janus" userId="7509107c-90d6-4a42-a8fe-111d586d5b0c" providerId="ADAL" clId="{8B7C7996-68AB-488E-85DC-524AD7D960BC}" dt="2023-11-15T18:24:57.781" v="51" actId="113"/>
          <ac:spMkLst>
            <pc:docMk/>
            <pc:sldMk cId="0" sldId="262"/>
            <ac:spMk id="7" creationId="{00000000-0000-0000-0000-000000000000}"/>
          </ac:spMkLst>
        </pc:spChg>
      </pc:sldChg>
      <pc:sldChg chg="modSp mod">
        <pc:chgData name="Julia Janus" userId="7509107c-90d6-4a42-a8fe-111d586d5b0c" providerId="ADAL" clId="{8B7C7996-68AB-488E-85DC-524AD7D960BC}" dt="2023-11-16T12:41:25.123" v="81" actId="255"/>
        <pc:sldMkLst>
          <pc:docMk/>
          <pc:sldMk cId="0" sldId="263"/>
        </pc:sldMkLst>
        <pc:spChg chg="mod">
          <ac:chgData name="Julia Janus" userId="7509107c-90d6-4a42-a8fe-111d586d5b0c" providerId="ADAL" clId="{8B7C7996-68AB-488E-85DC-524AD7D960BC}" dt="2023-11-15T18:26:03.458" v="72" actId="255"/>
          <ac:spMkLst>
            <pc:docMk/>
            <pc:sldMk cId="0" sldId="263"/>
            <ac:spMk id="8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6T12:41:25.123" v="81" actId="255"/>
          <ac:spMkLst>
            <pc:docMk/>
            <pc:sldMk cId="0" sldId="263"/>
            <ac:spMk id="9" creationId="{00000000-0000-0000-0000-000000000000}"/>
          </ac:spMkLst>
        </pc:spChg>
        <pc:spChg chg="mod">
          <ac:chgData name="Julia Janus" userId="7509107c-90d6-4a42-a8fe-111d586d5b0c" providerId="ADAL" clId="{8B7C7996-68AB-488E-85DC-524AD7D960BC}" dt="2023-11-15T18:25:09.091" v="53" actId="255"/>
          <ac:spMkLst>
            <pc:docMk/>
            <pc:sldMk cId="0" sldId="263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317D3-44FC-4803-8A6F-F5FBF8B6EFF8}" type="datetimeFigureOut">
              <a:rPr lang="pl-PL" smtClean="0"/>
              <a:t>13.12.2023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F46EF-179C-4108-AB19-4AE6B43C42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62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F46EF-179C-4108-AB19-4AE6B43C42F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30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F46EF-179C-4108-AB19-4AE6B43C42F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705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F46EF-179C-4108-AB19-4AE6B43C42F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86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4236347" y="3202251"/>
            <a:ext cx="9815307" cy="4208864"/>
            <a:chOff x="0" y="0"/>
            <a:chExt cx="18954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36347" y="4348786"/>
            <a:ext cx="9815307" cy="27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4"/>
              </a:lnSpc>
            </a:pPr>
            <a:r>
              <a:rPr lang="en-US" sz="16437" spc="1610" dirty="0">
                <a:solidFill>
                  <a:srgbClr val="231F20"/>
                </a:solidFill>
                <a:latin typeface="Oswald Bold"/>
              </a:rPr>
              <a:t>RAZEM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6347" y="3438109"/>
            <a:ext cx="9815307" cy="118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 dirty="0">
                <a:solidFill>
                  <a:srgbClr val="231F20"/>
                </a:solidFill>
                <a:latin typeface="Oswald Bold"/>
              </a:rPr>
              <a:t>POKONAJMY 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9596" y="7482578"/>
            <a:ext cx="12848809" cy="250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spc="140" dirty="0">
                <a:solidFill>
                  <a:srgbClr val="231F20"/>
                </a:solidFill>
                <a:latin typeface="Montserrat Classic Bold"/>
              </a:rPr>
              <a:t>CZYLI PROJEKT WYKONANIA PRZESZKÓD OCR </a:t>
            </a:r>
          </a:p>
          <a:p>
            <a:pPr algn="ctr">
              <a:lnSpc>
                <a:spcPts val="3661"/>
              </a:lnSpc>
            </a:pPr>
            <a:endParaRPr lang="en-US" sz="2653" spc="140" dirty="0">
              <a:solidFill>
                <a:srgbClr val="231F20"/>
              </a:solidFill>
              <a:latin typeface="Montserrat Classic Bold"/>
            </a:endParaRPr>
          </a:p>
          <a:p>
            <a:pPr algn="ctr">
              <a:lnSpc>
                <a:spcPts val="3661"/>
              </a:lnSpc>
            </a:pPr>
            <a:endParaRPr lang="en-US" sz="2653" spc="140" dirty="0">
              <a:solidFill>
                <a:srgbClr val="231F20"/>
              </a:solidFill>
              <a:latin typeface="Montserrat Classic Bold"/>
            </a:endParaRPr>
          </a:p>
          <a:p>
            <a:pPr algn="ctr">
              <a:lnSpc>
                <a:spcPts val="3661"/>
              </a:lnSpc>
            </a:pPr>
            <a:endParaRPr lang="en-US" sz="2653" spc="140" dirty="0">
              <a:solidFill>
                <a:srgbClr val="231F20"/>
              </a:solidFill>
              <a:latin typeface="Montserrat Classic Bold"/>
            </a:endParaRPr>
          </a:p>
          <a:p>
            <a:pPr algn="ctr">
              <a:lnSpc>
                <a:spcPts val="5593"/>
              </a:lnSpc>
            </a:pPr>
            <a:r>
              <a:rPr lang="en-US" sz="4053" spc="214" dirty="0">
                <a:solidFill>
                  <a:srgbClr val="231F20"/>
                </a:solidFill>
                <a:latin typeface="Montserrat Classic Bold"/>
              </a:rPr>
              <a:t>JULIA JANUS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142191" y="4828880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2142191" y="3396305"/>
            <a:ext cx="9610044" cy="2465422"/>
            <a:chOff x="0" y="0"/>
            <a:chExt cx="3682024" cy="746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682024" cy="76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474235" y="3673321"/>
            <a:ext cx="1156649" cy="1173721"/>
          </a:xfrm>
          <a:custGeom>
            <a:avLst/>
            <a:gdLst/>
            <a:ahLst/>
            <a:cxnLst/>
            <a:rect l="l" t="t" r="r" b="b"/>
            <a:pathLst>
              <a:path w="1156649" h="1173721">
                <a:moveTo>
                  <a:pt x="0" y="0"/>
                </a:moveTo>
                <a:lnTo>
                  <a:pt x="1156649" y="0"/>
                </a:lnTo>
                <a:lnTo>
                  <a:pt x="1156649" y="1173721"/>
                </a:lnTo>
                <a:lnTo>
                  <a:pt x="0" y="1173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2142191" y="8100075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2142191" y="6210300"/>
            <a:ext cx="9610044" cy="1948998"/>
            <a:chOff x="0" y="0"/>
            <a:chExt cx="3682024" cy="7467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682024" cy="76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2260608" y="6499661"/>
            <a:ext cx="1370276" cy="1370276"/>
          </a:xfrm>
          <a:custGeom>
            <a:avLst/>
            <a:gdLst/>
            <a:ahLst/>
            <a:cxnLst/>
            <a:rect l="l" t="t" r="r" b="b"/>
            <a:pathLst>
              <a:path w="1370276" h="1370276">
                <a:moveTo>
                  <a:pt x="0" y="0"/>
                </a:moveTo>
                <a:lnTo>
                  <a:pt x="1370276" y="0"/>
                </a:lnTo>
                <a:lnTo>
                  <a:pt x="1370276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1895156" y="2750175"/>
            <a:ext cx="5769394" cy="5667922"/>
          </a:xfrm>
          <a:custGeom>
            <a:avLst/>
            <a:gdLst/>
            <a:ahLst/>
            <a:cxnLst/>
            <a:rect l="l" t="t" r="r" b="b"/>
            <a:pathLst>
              <a:path w="5769394" h="5667922">
                <a:moveTo>
                  <a:pt x="0" y="0"/>
                </a:moveTo>
                <a:lnTo>
                  <a:pt x="5769394" y="0"/>
                </a:lnTo>
                <a:lnTo>
                  <a:pt x="5769394" y="5667922"/>
                </a:lnTo>
                <a:lnTo>
                  <a:pt x="0" y="5667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028700" y="888605"/>
            <a:ext cx="9349765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CEL PROJEKTU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08899" y="3624745"/>
            <a:ext cx="7843336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6"/>
              </a:lnSpc>
            </a:pP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Wykorzystanie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niepotrzebnych</a:t>
            </a:r>
            <a:r>
              <a:rPr lang="pl-PL" sz="2800" spc="236" dirty="0">
                <a:solidFill>
                  <a:srgbClr val="231F20"/>
                </a:solidFill>
                <a:latin typeface="DM Sans"/>
              </a:rPr>
              <a:t>, ale zapewniających bezpieczeństwo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pl-PL" sz="2800" spc="236" dirty="0">
                <a:solidFill>
                  <a:srgbClr val="231F20"/>
                </a:solidFill>
                <a:latin typeface="DM Sans"/>
              </a:rPr>
              <a:t>przedmiotów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takich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jak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opony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łańcuchy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czy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rury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hydrauliczne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do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tworzeni</a:t>
            </a:r>
            <a:r>
              <a:rPr lang="pl-PL" sz="2800" spc="236" dirty="0">
                <a:solidFill>
                  <a:srgbClr val="231F20"/>
                </a:solidFill>
                <a:latin typeface="DM Sans"/>
              </a:rPr>
              <a:t>a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przeszkód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OCR-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owych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08899" y="6438739"/>
            <a:ext cx="7132181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  <a:spcBef>
                <a:spcPct val="0"/>
              </a:spcBef>
            </a:pP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Stworzenie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aplikacji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która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umożliwi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użytkownikom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projektowanie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przedmiotów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treningowych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br>
              <a:rPr lang="pl-PL" sz="2800" spc="236" dirty="0">
                <a:solidFill>
                  <a:srgbClr val="231F20"/>
                </a:solidFill>
                <a:latin typeface="DM Sans"/>
              </a:rPr>
            </a:b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i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2800" spc="236" dirty="0" err="1">
                <a:solidFill>
                  <a:srgbClr val="231F20"/>
                </a:solidFill>
                <a:latin typeface="DM Sans"/>
              </a:rPr>
              <a:t>przeszkód</a:t>
            </a:r>
            <a:r>
              <a:rPr lang="en-US" sz="2800" spc="236" dirty="0">
                <a:solidFill>
                  <a:srgbClr val="231F20"/>
                </a:solidFill>
                <a:latin typeface="DM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11900353" y="4678112"/>
            <a:ext cx="4113179" cy="4087473"/>
            <a:chOff x="0" y="0"/>
            <a:chExt cx="1279723" cy="127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7095033" y="4678112"/>
            <a:ext cx="4113179" cy="4087473"/>
            <a:chOff x="0" y="0"/>
            <a:chExt cx="1279723" cy="1271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2289311" y="4678112"/>
            <a:ext cx="4113179" cy="4087473"/>
            <a:chOff x="0" y="0"/>
            <a:chExt cx="1279723" cy="1271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21316" y="3653528"/>
            <a:ext cx="2049168" cy="204916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19617" y="3653528"/>
            <a:ext cx="2049168" cy="204916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933709" y="3653528"/>
            <a:ext cx="2049168" cy="204916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272985" y="3986188"/>
            <a:ext cx="1353071" cy="1353071"/>
          </a:xfrm>
          <a:custGeom>
            <a:avLst/>
            <a:gdLst/>
            <a:ahLst/>
            <a:cxnLst/>
            <a:rect l="l" t="t" r="r" b="b"/>
            <a:pathLst>
              <a:path w="1353071" h="1353071">
                <a:moveTo>
                  <a:pt x="0" y="0"/>
                </a:moveTo>
                <a:lnTo>
                  <a:pt x="1353071" y="0"/>
                </a:lnTo>
                <a:lnTo>
                  <a:pt x="1353071" y="1353071"/>
                </a:lnTo>
                <a:lnTo>
                  <a:pt x="0" y="1353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3591661" y="4016965"/>
            <a:ext cx="1493637" cy="1493637"/>
          </a:xfrm>
          <a:custGeom>
            <a:avLst/>
            <a:gdLst/>
            <a:ahLst/>
            <a:cxnLst/>
            <a:rect l="l" t="t" r="r" b="b"/>
            <a:pathLst>
              <a:path w="1493637" h="1493637">
                <a:moveTo>
                  <a:pt x="0" y="0"/>
                </a:moveTo>
                <a:lnTo>
                  <a:pt x="1493636" y="0"/>
                </a:lnTo>
                <a:lnTo>
                  <a:pt x="1493636" y="1493637"/>
                </a:lnTo>
                <a:lnTo>
                  <a:pt x="0" y="14936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8450018" y="4077021"/>
            <a:ext cx="1373524" cy="1373524"/>
          </a:xfrm>
          <a:custGeom>
            <a:avLst/>
            <a:gdLst/>
            <a:ahLst/>
            <a:cxnLst/>
            <a:rect l="l" t="t" r="r" b="b"/>
            <a:pathLst>
              <a:path w="1373524" h="1373524">
                <a:moveTo>
                  <a:pt x="0" y="0"/>
                </a:moveTo>
                <a:lnTo>
                  <a:pt x="1373524" y="0"/>
                </a:lnTo>
                <a:lnTo>
                  <a:pt x="1373524" y="1373525"/>
                </a:lnTo>
                <a:lnTo>
                  <a:pt x="0" y="13735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TextBox 28"/>
          <p:cNvSpPr txBox="1"/>
          <p:nvPr/>
        </p:nvSpPr>
        <p:spPr>
          <a:xfrm>
            <a:off x="2343797" y="1155414"/>
            <a:ext cx="13617940" cy="159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5"/>
              </a:lnSpc>
              <a:spcBef>
                <a:spcPct val="0"/>
              </a:spcBef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DLACZEGO?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46578" y="5908984"/>
            <a:ext cx="4055912" cy="160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6"/>
              </a:lnSpc>
              <a:spcBef>
                <a:spcPct val="0"/>
              </a:spcBef>
            </a:pPr>
            <a:r>
              <a:rPr lang="en-US" sz="3149" spc="308" dirty="0">
                <a:solidFill>
                  <a:srgbClr val="FDFBFB"/>
                </a:solidFill>
                <a:latin typeface="Oswald"/>
              </a:rPr>
              <a:t>ROSNĄCA POPULARNOŚĆ BIEGÓW OCROWYCH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80191" y="6167302"/>
            <a:ext cx="4113179" cy="1061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6"/>
              </a:lnSpc>
              <a:spcBef>
                <a:spcPct val="0"/>
              </a:spcBef>
            </a:pPr>
            <a:r>
              <a:rPr lang="en-US" sz="3149" spc="308" dirty="0">
                <a:solidFill>
                  <a:srgbClr val="FDFBFB"/>
                </a:solidFill>
                <a:latin typeface="Oswald"/>
              </a:rPr>
              <a:t>MAŁA ILOŚĆ MIEJSC TRE</a:t>
            </a:r>
            <a:r>
              <a:rPr lang="pl-PL" sz="3149" spc="308" dirty="0">
                <a:solidFill>
                  <a:srgbClr val="FDFBFB"/>
                </a:solidFill>
                <a:latin typeface="Oswald"/>
              </a:rPr>
              <a:t>N</a:t>
            </a:r>
            <a:r>
              <a:rPr lang="en-US" sz="3149" spc="308" dirty="0">
                <a:solidFill>
                  <a:srgbClr val="FDFBFB"/>
                </a:solidFill>
                <a:latin typeface="Oswald"/>
              </a:rPr>
              <a:t>INGOWYCH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903537" y="5895840"/>
            <a:ext cx="4058200" cy="160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3149" spc="308" dirty="0">
                <a:solidFill>
                  <a:srgbClr val="FDFBFB"/>
                </a:solidFill>
                <a:latin typeface="Oswald"/>
              </a:rPr>
              <a:t>DUŻA ILOŚĆ NIEWYKORZYSTANYCH ODPADÓ</a:t>
            </a:r>
            <a:r>
              <a:rPr lang="pl-PL" sz="3149" spc="308" dirty="0">
                <a:solidFill>
                  <a:srgbClr val="FDFBFB"/>
                </a:solidFill>
                <a:latin typeface="Oswald"/>
              </a:rPr>
              <a:t>W</a:t>
            </a:r>
            <a:endParaRPr lang="en-US" sz="3149" spc="308" dirty="0">
              <a:solidFill>
                <a:srgbClr val="FDFBFB"/>
              </a:solidFill>
              <a:latin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851369" y="-3799091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1"/>
                </a:lnTo>
                <a:lnTo>
                  <a:pt x="0" y="688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503597" y="819575"/>
            <a:ext cx="17784403" cy="176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21"/>
              </a:lnSpc>
            </a:pPr>
            <a:r>
              <a:rPr lang="en-US" sz="10377" spc="1016">
                <a:solidFill>
                  <a:srgbClr val="FFFFFF"/>
                </a:solidFill>
                <a:latin typeface="Oswald Bold"/>
              </a:rPr>
              <a:t>ROSNĄCA POPULARNOŚĆ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77445" y="4009156"/>
            <a:ext cx="4709994" cy="4709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9"/>
                </a:lnSpc>
              </a:pPr>
              <a:r>
                <a:rPr lang="en-US" sz="3699">
                  <a:solidFill>
                    <a:srgbClr val="010101"/>
                  </a:solidFill>
                  <a:latin typeface="Open Sauce"/>
                </a:rPr>
                <a:t> 200 TYS. UCZESTNIKÓW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3597" y="4779508"/>
            <a:ext cx="6816454" cy="266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8"/>
              </a:lnSpc>
            </a:pP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Biegi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przeszkodowe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tzw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.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OCRy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to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nowa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dyscyplina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sportowa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charakteryzująca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się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stale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rosnącą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liczbą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uczestników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biorących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udział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w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biegu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144833" y="4009156"/>
            <a:ext cx="4709994" cy="47099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9"/>
                </a:lnSpc>
              </a:pPr>
              <a:r>
                <a:rPr lang="en-US" sz="3699">
                  <a:solidFill>
                    <a:srgbClr val="010101"/>
                  </a:solidFill>
                  <a:latin typeface="Open Sauce"/>
                </a:rPr>
                <a:t> 28 TYS. CZŁONKÓW GRUP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851369" y="-3799091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1"/>
                </a:lnTo>
                <a:lnTo>
                  <a:pt x="0" y="6885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5557680" y="3653822"/>
            <a:ext cx="5960326" cy="5840479"/>
          </a:xfrm>
          <a:custGeom>
            <a:avLst/>
            <a:gdLst/>
            <a:ahLst/>
            <a:cxnLst/>
            <a:rect l="l" t="t" r="r" b="b"/>
            <a:pathLst>
              <a:path w="5960326" h="5646201">
                <a:moveTo>
                  <a:pt x="0" y="0"/>
                </a:moveTo>
                <a:lnTo>
                  <a:pt x="5960326" y="0"/>
                </a:lnTo>
                <a:lnTo>
                  <a:pt x="5960326" y="5646201"/>
                </a:lnTo>
                <a:lnTo>
                  <a:pt x="0" y="564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0" y="819575"/>
            <a:ext cx="18288000" cy="176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21"/>
              </a:lnSpc>
            </a:pPr>
            <a:r>
              <a:rPr lang="en-US" sz="10377" spc="1016" dirty="0">
                <a:solidFill>
                  <a:srgbClr val="FFFFFF"/>
                </a:solidFill>
                <a:latin typeface="Oswald Bold"/>
              </a:rPr>
              <a:t>MAŁO MIEJSC DO TRENINGU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4206" y="4041986"/>
            <a:ext cx="5059794" cy="5368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8"/>
              </a:lnSpc>
            </a:pPr>
            <a:r>
              <a:rPr lang="en-US" sz="3200" spc="296" dirty="0">
                <a:solidFill>
                  <a:srgbClr val="231F20"/>
                </a:solidFill>
                <a:latin typeface="DM Sans"/>
              </a:rPr>
              <a:t>W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Polsce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tylko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br>
              <a:rPr lang="pl-PL" sz="3200" spc="296" dirty="0">
                <a:solidFill>
                  <a:srgbClr val="231F20"/>
                </a:solidFill>
                <a:latin typeface="DM Sans"/>
              </a:rPr>
            </a:br>
            <a:r>
              <a:rPr lang="en-US" sz="3200" spc="296" dirty="0">
                <a:solidFill>
                  <a:srgbClr val="231F20"/>
                </a:solidFill>
                <a:latin typeface="DM Sans"/>
              </a:rPr>
              <a:t>w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niektórych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miejscach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można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przygotować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się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do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bieg</a:t>
            </a:r>
            <a:r>
              <a:rPr lang="pl-PL" sz="3200" spc="296" dirty="0">
                <a:solidFill>
                  <a:srgbClr val="231F20"/>
                </a:solidFill>
                <a:latin typeface="DM Sans"/>
              </a:rPr>
              <a:t>ów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przeszkodowych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.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Lokalizacje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sal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treningowych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są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zazwyczaj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w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większych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3200" spc="296" dirty="0" err="1">
                <a:solidFill>
                  <a:srgbClr val="231F20"/>
                </a:solidFill>
                <a:latin typeface="DM Sans"/>
              </a:rPr>
              <a:t>miastach</a:t>
            </a:r>
            <a:r>
              <a:rPr lang="en-US" sz="3200" spc="296" dirty="0">
                <a:solidFill>
                  <a:srgbClr val="231F20"/>
                </a:solidFill>
                <a:latin typeface="DM Sans"/>
              </a:rPr>
              <a:t>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849582" y="3653823"/>
            <a:ext cx="6019755" cy="5840480"/>
          </a:xfrm>
          <a:custGeom>
            <a:avLst/>
            <a:gdLst/>
            <a:ahLst/>
            <a:cxnLst/>
            <a:rect l="l" t="t" r="r" b="b"/>
            <a:pathLst>
              <a:path w="6162960" h="5460883">
                <a:moveTo>
                  <a:pt x="0" y="0"/>
                </a:moveTo>
                <a:lnTo>
                  <a:pt x="6162961" y="0"/>
                </a:lnTo>
                <a:lnTo>
                  <a:pt x="6162961" y="5460883"/>
                </a:lnTo>
                <a:lnTo>
                  <a:pt x="0" y="5460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64"/>
            </a:stretch>
          </a:blipFill>
          <a:ln w="28575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endParaRPr lang="pl-PL" dirty="0"/>
          </a:p>
        </p:txBody>
      </p:sp>
      <p:grpSp>
        <p:nvGrpSpPr>
          <p:cNvPr id="7" name="Group 7"/>
          <p:cNvGrpSpPr/>
          <p:nvPr/>
        </p:nvGrpSpPr>
        <p:grpSpPr>
          <a:xfrm>
            <a:off x="5557680" y="8647141"/>
            <a:ext cx="5960326" cy="847160"/>
            <a:chOff x="0" y="0"/>
            <a:chExt cx="1569798" cy="1888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69798" cy="188809"/>
            </a:xfrm>
            <a:custGeom>
              <a:avLst/>
              <a:gdLst/>
              <a:ahLst/>
              <a:cxnLst/>
              <a:rect l="l" t="t" r="r" b="b"/>
              <a:pathLst>
                <a:path w="1569798" h="188809">
                  <a:moveTo>
                    <a:pt x="0" y="0"/>
                  </a:moveTo>
                  <a:lnTo>
                    <a:pt x="1569798" y="0"/>
                  </a:lnTo>
                  <a:lnTo>
                    <a:pt x="1569798" y="188809"/>
                  </a:lnTo>
                  <a:lnTo>
                    <a:pt x="0" y="188809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569798" cy="217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>
                  <a:solidFill>
                    <a:srgbClr val="FFFFFF"/>
                  </a:solidFill>
                  <a:latin typeface="Open Sauce"/>
                </a:rPr>
                <a:t>SALE DO TRENINGU OCR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49582" y="8574527"/>
            <a:ext cx="6065235" cy="919774"/>
            <a:chOff x="0" y="-30524"/>
            <a:chExt cx="1635522" cy="2422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23258" cy="211721"/>
            </a:xfrm>
            <a:custGeom>
              <a:avLst/>
              <a:gdLst/>
              <a:ahLst/>
              <a:cxnLst/>
              <a:rect l="l" t="t" r="r" b="b"/>
              <a:pathLst>
                <a:path w="1623258" h="211721">
                  <a:moveTo>
                    <a:pt x="0" y="0"/>
                  </a:moveTo>
                  <a:lnTo>
                    <a:pt x="1623258" y="0"/>
                  </a:lnTo>
                  <a:lnTo>
                    <a:pt x="1623258" y="211721"/>
                  </a:lnTo>
                  <a:lnTo>
                    <a:pt x="0" y="211721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264" y="-30524"/>
              <a:ext cx="1623258" cy="240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999" dirty="0">
                  <a:solidFill>
                    <a:srgbClr val="FFFFFF"/>
                  </a:solidFill>
                  <a:latin typeface="Open Sauce"/>
                </a:rPr>
                <a:t>SIŁOWNIE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851369" y="-3799091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1"/>
                </a:lnTo>
                <a:lnTo>
                  <a:pt x="0" y="6885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15573" y="4471091"/>
            <a:ext cx="5958481" cy="4686947"/>
          </a:xfrm>
          <a:custGeom>
            <a:avLst/>
            <a:gdLst/>
            <a:ahLst/>
            <a:cxnLst/>
            <a:rect l="l" t="t" r="r" b="b"/>
            <a:pathLst>
              <a:path w="5965942" h="3970063">
                <a:moveTo>
                  <a:pt x="0" y="0"/>
                </a:moveTo>
                <a:lnTo>
                  <a:pt x="5965942" y="0"/>
                </a:lnTo>
                <a:lnTo>
                  <a:pt x="5965942" y="3970063"/>
                </a:lnTo>
                <a:lnTo>
                  <a:pt x="0" y="3970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810999" y="4439034"/>
            <a:ext cx="5887071" cy="4737051"/>
          </a:xfrm>
          <a:custGeom>
            <a:avLst/>
            <a:gdLst/>
            <a:ahLst/>
            <a:cxnLst/>
            <a:rect l="l" t="t" r="r" b="b"/>
            <a:pathLst>
              <a:path w="5960326" h="3959719">
                <a:moveTo>
                  <a:pt x="0" y="0"/>
                </a:moveTo>
                <a:lnTo>
                  <a:pt x="5960326" y="0"/>
                </a:lnTo>
                <a:lnTo>
                  <a:pt x="5960326" y="3959718"/>
                </a:lnTo>
                <a:lnTo>
                  <a:pt x="0" y="3959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672" b="-905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6959830" y="4439034"/>
            <a:ext cx="4368339" cy="4686947"/>
          </a:xfrm>
          <a:custGeom>
            <a:avLst/>
            <a:gdLst/>
            <a:ahLst/>
            <a:cxnLst/>
            <a:rect l="l" t="t" r="r" b="b"/>
            <a:pathLst>
              <a:path w="4368339" h="4686947">
                <a:moveTo>
                  <a:pt x="0" y="0"/>
                </a:moveTo>
                <a:lnTo>
                  <a:pt x="4368340" y="0"/>
                </a:lnTo>
                <a:lnTo>
                  <a:pt x="4368340" y="4686947"/>
                </a:lnTo>
                <a:lnTo>
                  <a:pt x="0" y="46869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26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0" y="819575"/>
            <a:ext cx="18288000" cy="176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21"/>
              </a:lnSpc>
            </a:pPr>
            <a:r>
              <a:rPr lang="en-US" sz="10377" spc="1016" dirty="0">
                <a:solidFill>
                  <a:srgbClr val="FFFFFF"/>
                </a:solidFill>
                <a:latin typeface="Oswald Bold"/>
              </a:rPr>
              <a:t>NIEWYKORZYSTANE ODPADY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98616" y="8409097"/>
            <a:ext cx="5975438" cy="773004"/>
            <a:chOff x="0" y="0"/>
            <a:chExt cx="1569798" cy="1888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69798" cy="188809"/>
            </a:xfrm>
            <a:custGeom>
              <a:avLst/>
              <a:gdLst/>
              <a:ahLst/>
              <a:cxnLst/>
              <a:rect l="l" t="t" r="r" b="b"/>
              <a:pathLst>
                <a:path w="1569798" h="188809">
                  <a:moveTo>
                    <a:pt x="0" y="0"/>
                  </a:moveTo>
                  <a:lnTo>
                    <a:pt x="1569798" y="0"/>
                  </a:lnTo>
                  <a:lnTo>
                    <a:pt x="1569798" y="188809"/>
                  </a:lnTo>
                  <a:lnTo>
                    <a:pt x="0" y="188809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569798" cy="217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999" dirty="0">
                  <a:solidFill>
                    <a:srgbClr val="FFFFFF"/>
                  </a:solidFill>
                  <a:latin typeface="Open Sauce"/>
                </a:rPr>
                <a:t>OPONY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10999" y="8334381"/>
            <a:ext cx="5887071" cy="841704"/>
            <a:chOff x="0" y="0"/>
            <a:chExt cx="1569798" cy="1888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69798" cy="188809"/>
            </a:xfrm>
            <a:custGeom>
              <a:avLst/>
              <a:gdLst/>
              <a:ahLst/>
              <a:cxnLst/>
              <a:rect l="l" t="t" r="r" b="b"/>
              <a:pathLst>
                <a:path w="1569798" h="188809">
                  <a:moveTo>
                    <a:pt x="0" y="0"/>
                  </a:moveTo>
                  <a:lnTo>
                    <a:pt x="1569798" y="0"/>
                  </a:lnTo>
                  <a:lnTo>
                    <a:pt x="1569798" y="188809"/>
                  </a:lnTo>
                  <a:lnTo>
                    <a:pt x="0" y="188809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569798" cy="217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999" dirty="0">
                  <a:solidFill>
                    <a:srgbClr val="FFFFFF"/>
                  </a:solidFill>
                  <a:latin typeface="Open Sauce"/>
                </a:rPr>
                <a:t>RURY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59830" y="8367171"/>
            <a:ext cx="4368339" cy="891130"/>
            <a:chOff x="0" y="-2752"/>
            <a:chExt cx="1150509" cy="20634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0509" cy="177766"/>
            </a:xfrm>
            <a:custGeom>
              <a:avLst/>
              <a:gdLst/>
              <a:ahLst/>
              <a:cxnLst/>
              <a:rect l="l" t="t" r="r" b="b"/>
              <a:pathLst>
                <a:path w="1150509" h="177766">
                  <a:moveTo>
                    <a:pt x="0" y="0"/>
                  </a:moveTo>
                  <a:lnTo>
                    <a:pt x="1150509" y="0"/>
                  </a:lnTo>
                  <a:lnTo>
                    <a:pt x="1150509" y="177766"/>
                  </a:lnTo>
                  <a:lnTo>
                    <a:pt x="0" y="177766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752"/>
              <a:ext cx="1150509" cy="206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>
                  <a:solidFill>
                    <a:srgbClr val="FFFFFF"/>
                  </a:solidFill>
                  <a:latin typeface="Open Sauce"/>
                </a:rPr>
                <a:t>ŁAŃCUCHY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67429" y="5143500"/>
            <a:ext cx="6244247" cy="4515071"/>
          </a:xfrm>
          <a:custGeom>
            <a:avLst/>
            <a:gdLst/>
            <a:ahLst/>
            <a:cxnLst/>
            <a:rect l="l" t="t" r="r" b="b"/>
            <a:pathLst>
              <a:path w="6244247" h="4515071">
                <a:moveTo>
                  <a:pt x="0" y="0"/>
                </a:moveTo>
                <a:lnTo>
                  <a:pt x="6244247" y="0"/>
                </a:lnTo>
                <a:lnTo>
                  <a:pt x="6244247" y="4515071"/>
                </a:lnTo>
                <a:lnTo>
                  <a:pt x="0" y="4515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452389" y="565907"/>
            <a:ext cx="6244247" cy="4318696"/>
          </a:xfrm>
          <a:custGeom>
            <a:avLst/>
            <a:gdLst/>
            <a:ahLst/>
            <a:cxnLst/>
            <a:rect l="l" t="t" r="r" b="b"/>
            <a:pathLst>
              <a:path w="6244247" h="4318696">
                <a:moveTo>
                  <a:pt x="0" y="0"/>
                </a:moveTo>
                <a:lnTo>
                  <a:pt x="6244247" y="0"/>
                </a:lnTo>
                <a:lnTo>
                  <a:pt x="6244247" y="4318696"/>
                </a:lnTo>
                <a:lnTo>
                  <a:pt x="0" y="4318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1" r="-495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452389" y="5143500"/>
            <a:ext cx="4003598" cy="4515071"/>
          </a:xfrm>
          <a:custGeom>
            <a:avLst/>
            <a:gdLst/>
            <a:ahLst/>
            <a:cxnLst/>
            <a:rect l="l" t="t" r="r" b="b"/>
            <a:pathLst>
              <a:path w="4003598" h="4515071">
                <a:moveTo>
                  <a:pt x="0" y="0"/>
                </a:moveTo>
                <a:lnTo>
                  <a:pt x="4003598" y="0"/>
                </a:lnTo>
                <a:lnTo>
                  <a:pt x="4003598" y="4515071"/>
                </a:lnTo>
                <a:lnTo>
                  <a:pt x="0" y="4515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008078" y="565907"/>
            <a:ext cx="4003598" cy="4318696"/>
          </a:xfrm>
          <a:custGeom>
            <a:avLst/>
            <a:gdLst/>
            <a:ahLst/>
            <a:cxnLst/>
            <a:rect l="l" t="t" r="r" b="b"/>
            <a:pathLst>
              <a:path w="4003598" h="4318696">
                <a:moveTo>
                  <a:pt x="0" y="0"/>
                </a:moveTo>
                <a:lnTo>
                  <a:pt x="4003598" y="0"/>
                </a:lnTo>
                <a:lnTo>
                  <a:pt x="4003598" y="4318696"/>
                </a:lnTo>
                <a:lnTo>
                  <a:pt x="0" y="431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51827" y="394457"/>
            <a:ext cx="6286236" cy="245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POMYSŁ </a:t>
            </a:r>
          </a:p>
          <a:p>
            <a:pPr>
              <a:lnSpc>
                <a:spcPts val="5519"/>
              </a:lnSpc>
            </a:pPr>
            <a:r>
              <a:rPr lang="en-US" sz="3999" spc="391">
                <a:solidFill>
                  <a:srgbClr val="231F20"/>
                </a:solidFill>
                <a:latin typeface="Oswald Bold"/>
              </a:rPr>
              <a:t>TWORZENIE PRZESZKÓD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5564" y="3662615"/>
            <a:ext cx="4982500" cy="478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1"/>
              </a:lnSpc>
            </a:pPr>
            <a:r>
              <a:rPr lang="en-US" sz="3200" b="1" dirty="0">
                <a:solidFill>
                  <a:srgbClr val="231F20"/>
                </a:solidFill>
                <a:latin typeface="DM Sans" pitchFamily="2" charset="-18"/>
              </a:rPr>
              <a:t>MATERIAŁY:</a:t>
            </a:r>
          </a:p>
          <a:p>
            <a:pPr marL="672387" lvl="1" indent="-336193">
              <a:lnSpc>
                <a:spcPts val="4671"/>
              </a:lnSpc>
              <a:buFont typeface="Arial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Opony</a:t>
            </a:r>
            <a:endParaRPr lang="en-US" sz="3200" dirty="0">
              <a:solidFill>
                <a:srgbClr val="231F20"/>
              </a:solidFill>
              <a:latin typeface="DM Sans" pitchFamily="2" charset="-18"/>
            </a:endParaRPr>
          </a:p>
          <a:p>
            <a:pPr marL="672387" lvl="1" indent="-336193">
              <a:lnSpc>
                <a:spcPts val="4671"/>
              </a:lnSpc>
              <a:buFont typeface="Arial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Rury</a:t>
            </a:r>
            <a:r>
              <a:rPr lang="en-US" sz="3200" dirty="0">
                <a:solidFill>
                  <a:srgbClr val="231F20"/>
                </a:solidFill>
                <a:latin typeface="DM Sans" pitchFamily="2" charset="-18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hydrauliczne</a:t>
            </a:r>
            <a:endParaRPr lang="en-US" sz="3200" dirty="0">
              <a:solidFill>
                <a:srgbClr val="231F20"/>
              </a:solidFill>
              <a:latin typeface="DM Sans" pitchFamily="2" charset="-18"/>
            </a:endParaRPr>
          </a:p>
          <a:p>
            <a:pPr marL="672387" lvl="1" indent="-336193">
              <a:lnSpc>
                <a:spcPts val="4671"/>
              </a:lnSpc>
              <a:buFont typeface="Arial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Łańcuchy</a:t>
            </a:r>
            <a:endParaRPr lang="en-US" sz="3200" dirty="0">
              <a:solidFill>
                <a:srgbClr val="231F20"/>
              </a:solidFill>
              <a:latin typeface="DM Sans" pitchFamily="2" charset="-18"/>
            </a:endParaRPr>
          </a:p>
          <a:p>
            <a:pPr marL="672387" lvl="1" indent="-336193">
              <a:lnSpc>
                <a:spcPts val="4671"/>
              </a:lnSpc>
              <a:buFont typeface="Arial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Śruby</a:t>
            </a:r>
            <a:endParaRPr lang="en-US" sz="3200" dirty="0">
              <a:solidFill>
                <a:srgbClr val="231F20"/>
              </a:solidFill>
              <a:latin typeface="DM Sans" pitchFamily="2" charset="-18"/>
            </a:endParaRPr>
          </a:p>
          <a:p>
            <a:pPr marL="672387" lvl="1" indent="-336193">
              <a:lnSpc>
                <a:spcPts val="4671"/>
              </a:lnSpc>
              <a:buFont typeface="Arial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Metalowe</a:t>
            </a:r>
            <a:r>
              <a:rPr lang="en-US" sz="3200" dirty="0">
                <a:solidFill>
                  <a:srgbClr val="231F20"/>
                </a:solidFill>
                <a:latin typeface="DM Sans" pitchFamily="2" charset="-18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elementy</a:t>
            </a:r>
            <a:endParaRPr lang="en-US" sz="3200" dirty="0">
              <a:solidFill>
                <a:srgbClr val="231F20"/>
              </a:solidFill>
              <a:latin typeface="DM Sans" pitchFamily="2" charset="-18"/>
            </a:endParaRPr>
          </a:p>
          <a:p>
            <a:pPr marL="672387" lvl="1" indent="-336193">
              <a:lnSpc>
                <a:spcPts val="4671"/>
              </a:lnSpc>
              <a:buFont typeface="Arial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Rękawiczki</a:t>
            </a:r>
            <a:r>
              <a:rPr lang="en-US" sz="3200" dirty="0">
                <a:solidFill>
                  <a:srgbClr val="231F20"/>
                </a:solidFill>
                <a:latin typeface="DM Sans" pitchFamily="2" charset="-18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DM Sans" pitchFamily="2" charset="-18"/>
              </a:rPr>
              <a:t>produkcyjne</a:t>
            </a:r>
            <a:endParaRPr lang="en-US" sz="3200" dirty="0">
              <a:solidFill>
                <a:srgbClr val="231F20"/>
              </a:solidFill>
              <a:latin typeface="DM Sans" pitchFamily="2" charset="-18"/>
            </a:endParaRPr>
          </a:p>
        </p:txBody>
      </p:sp>
      <p:sp>
        <p:nvSpPr>
          <p:cNvPr id="8" name="Freeform 8"/>
          <p:cNvSpPr/>
          <p:nvPr/>
        </p:nvSpPr>
        <p:spPr>
          <a:xfrm rot="887923">
            <a:off x="-6988615" y="4616680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14731281" y="-9469609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887923">
            <a:off x="-6805978" y="4835018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1" y="0"/>
                </a:lnTo>
                <a:lnTo>
                  <a:pt x="13977231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487778" y="231402"/>
            <a:ext cx="4862572" cy="9824197"/>
          </a:xfrm>
          <a:custGeom>
            <a:avLst/>
            <a:gdLst/>
            <a:ahLst/>
            <a:cxnLst/>
            <a:rect l="l" t="t" r="r" b="b"/>
            <a:pathLst>
              <a:path w="4862572" h="9824197">
                <a:moveTo>
                  <a:pt x="0" y="0"/>
                </a:moveTo>
                <a:lnTo>
                  <a:pt x="4862573" y="0"/>
                </a:lnTo>
                <a:lnTo>
                  <a:pt x="4862573" y="9824196"/>
                </a:lnTo>
                <a:lnTo>
                  <a:pt x="0" y="982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338201" y="4506851"/>
            <a:ext cx="820130" cy="3387917"/>
          </a:xfrm>
          <a:custGeom>
            <a:avLst/>
            <a:gdLst/>
            <a:ahLst/>
            <a:cxnLst/>
            <a:rect l="l" t="t" r="r" b="b"/>
            <a:pathLst>
              <a:path w="820130" h="3387917">
                <a:moveTo>
                  <a:pt x="0" y="0"/>
                </a:moveTo>
                <a:lnTo>
                  <a:pt x="820130" y="0"/>
                </a:lnTo>
                <a:lnTo>
                  <a:pt x="820130" y="3387918"/>
                </a:lnTo>
                <a:lnTo>
                  <a:pt x="0" y="338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51827" y="394457"/>
            <a:ext cx="6286236" cy="245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POMYSŁ </a:t>
            </a:r>
          </a:p>
          <a:p>
            <a:pPr>
              <a:lnSpc>
                <a:spcPts val="5519"/>
              </a:lnSpc>
            </a:pPr>
            <a:r>
              <a:rPr lang="en-US" sz="3999" spc="391">
                <a:solidFill>
                  <a:srgbClr val="231F20"/>
                </a:solidFill>
                <a:latin typeface="Oswald Bold"/>
              </a:rPr>
              <a:t>APLIKACJA MOBILNA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8201" y="3662615"/>
            <a:ext cx="6432918" cy="55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1"/>
              </a:lnSpc>
            </a:pPr>
            <a:r>
              <a:rPr lang="en-US" sz="3114">
                <a:solidFill>
                  <a:srgbClr val="231F20"/>
                </a:solidFill>
                <a:latin typeface="Open Sauce Bold"/>
              </a:rPr>
              <a:t>LEGENDA: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71801" y="4667250"/>
            <a:ext cx="4386634" cy="492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200" dirty="0">
                <a:solidFill>
                  <a:srgbClr val="231F20"/>
                </a:solidFill>
                <a:latin typeface="DM Sans" pitchFamily="2" charset="-18"/>
              </a:rPr>
              <a:t>SPIS MATERIAŁÓW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1800" y="6019800"/>
            <a:ext cx="5385353" cy="506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200" dirty="0">
                <a:solidFill>
                  <a:srgbClr val="231F20"/>
                </a:solidFill>
                <a:latin typeface="DM Sans" pitchFamily="2" charset="-18"/>
              </a:rPr>
              <a:t>PROJEKT UŻYTKOWNIKA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71801" y="7154724"/>
            <a:ext cx="2329234" cy="492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200" dirty="0">
                <a:solidFill>
                  <a:srgbClr val="231F20"/>
                </a:solidFill>
                <a:latin typeface="DM Sans" pitchFamily="2" charset="-18"/>
              </a:rPr>
              <a:t>POMOC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10580377">
            <a:off x="9407140" y="-9309963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8"/>
                </a:lnTo>
                <a:lnTo>
                  <a:pt x="0" y="24664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561733" y="2105045"/>
            <a:ext cx="8097687" cy="3241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3015"/>
              </a:lnSpc>
              <a:spcBef>
                <a:spcPct val="0"/>
              </a:spcBef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DZIĘKUJĘ ZA UWAGĘ!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4254153" y="7476061"/>
            <a:ext cx="11881594" cy="3564478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CD2F7B2EC3F24DAECBCD09D7D5A308" ma:contentTypeVersion="4" ma:contentTypeDescription="Utwórz nowy dokument." ma:contentTypeScope="" ma:versionID="dde24639f5157a6cb307cc6e4fffe8e0">
  <xsd:schema xmlns:xsd="http://www.w3.org/2001/XMLSchema" xmlns:xs="http://www.w3.org/2001/XMLSchema" xmlns:p="http://schemas.microsoft.com/office/2006/metadata/properties" xmlns:ns2="1dba2d3c-dbfe-4eaa-984f-e1a17258fd18" targetNamespace="http://schemas.microsoft.com/office/2006/metadata/properties" ma:root="true" ma:fieldsID="24e9bc2a87e219acd3b973612e25c2bd" ns2:_="">
    <xsd:import namespace="1dba2d3c-dbfe-4eaa-984f-e1a17258fd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a2d3c-dbfe-4eaa-984f-e1a17258fd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0144D9-7804-4ADE-8D08-569765F44BC5}"/>
</file>

<file path=customXml/itemProps2.xml><?xml version="1.0" encoding="utf-8"?>
<ds:datastoreItem xmlns:ds="http://schemas.openxmlformats.org/officeDocument/2006/customXml" ds:itemID="{FF96AEB6-843C-4EB0-9E2C-8BEF6BAED76C}"/>
</file>

<file path=customXml/itemProps3.xml><?xml version="1.0" encoding="utf-8"?>
<ds:datastoreItem xmlns:ds="http://schemas.openxmlformats.org/officeDocument/2006/customXml" ds:itemID="{FB1EB3DF-A6DB-4D6E-817E-1B82D9E11C08}"/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168</Words>
  <Application>Microsoft Office PowerPoint</Application>
  <PresentationFormat>Niestandardowy</PresentationFormat>
  <Paragraphs>45</Paragraphs>
  <Slides>9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8" baseType="lpstr">
      <vt:lpstr>Calibri</vt:lpstr>
      <vt:lpstr>Arial</vt:lpstr>
      <vt:lpstr>Oswald Bold</vt:lpstr>
      <vt:lpstr>Oswald</vt:lpstr>
      <vt:lpstr>Open Sauce Bold</vt:lpstr>
      <vt:lpstr>Montserrat Classic Bold</vt:lpstr>
      <vt:lpstr>Open Sauce</vt:lpstr>
      <vt:lpstr>DM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pokonajmy to</dc:title>
  <dc:creator>Dzuliet</dc:creator>
  <cp:lastModifiedBy>Julia Janus</cp:lastModifiedBy>
  <cp:revision>2</cp:revision>
  <dcterms:created xsi:type="dcterms:W3CDTF">2006-08-16T00:00:00Z</dcterms:created>
  <dcterms:modified xsi:type="dcterms:W3CDTF">2023-12-13T20:52:41Z</dcterms:modified>
  <dc:identifier>DAF0CvpZz7c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0x01010071CD2F7B2EC3F24DAECBCD09D7D5A308</vt:lpwstr>
  </property>
</Properties>
</file>